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44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16" r:id="rId14"/>
    <p:sldId id="315" r:id="rId15"/>
    <p:sldId id="301" r:id="rId16"/>
    <p:sldId id="267" r:id="rId17"/>
    <p:sldId id="312" r:id="rId18"/>
    <p:sldId id="302" r:id="rId19"/>
    <p:sldId id="275" r:id="rId20"/>
    <p:sldId id="280" r:id="rId21"/>
    <p:sldId id="303" r:id="rId22"/>
    <p:sldId id="314" r:id="rId23"/>
    <p:sldId id="268" r:id="rId24"/>
    <p:sldId id="293" r:id="rId25"/>
    <p:sldId id="304" r:id="rId26"/>
    <p:sldId id="266" r:id="rId27"/>
    <p:sldId id="282" r:id="rId28"/>
    <p:sldId id="272" r:id="rId29"/>
    <p:sldId id="273" r:id="rId30"/>
    <p:sldId id="270" r:id="rId31"/>
    <p:sldId id="305" r:id="rId32"/>
    <p:sldId id="283" r:id="rId33"/>
    <p:sldId id="284" r:id="rId34"/>
    <p:sldId id="285" r:id="rId35"/>
    <p:sldId id="286" r:id="rId36"/>
    <p:sldId id="287" r:id="rId37"/>
    <p:sldId id="271" r:id="rId38"/>
    <p:sldId id="257" r:id="rId39"/>
    <p:sldId id="298" r:id="rId40"/>
    <p:sldId id="258" r:id="rId41"/>
    <p:sldId id="296" r:id="rId42"/>
    <p:sldId id="297" r:id="rId43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  <p14:sldId id="316"/>
            <p14:sldId id="315"/>
          </p14:sldIdLst>
        </p14:section>
        <p14:section name="Optimierungen Images" id="{103AE7DA-C80C-46D3-B255-78E294BA4975}">
          <p14:sldIdLst>
            <p14:sldId id="301"/>
            <p14:sldId id="267"/>
            <p14:sldId id="312"/>
            <p14:sldId id="302"/>
            <p14:sldId id="275"/>
            <p14:sldId id="280"/>
            <p14:sldId id="303"/>
            <p14:sldId id="314"/>
            <p14:sldId id="268"/>
            <p14:sldId id="293"/>
            <p14:sldId id="304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2" autoAdjust="0"/>
    <p:restoredTop sz="99169" autoAdjust="0"/>
  </p:normalViewPr>
  <p:slideViewPr>
    <p:cSldViewPr>
      <p:cViewPr>
        <p:scale>
          <a:sx n="80" d="100"/>
          <a:sy n="80" d="100"/>
        </p:scale>
        <p:origin x="690" y="-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4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83119761760888"/>
          <c:y val="5.5430349008840286E-2"/>
          <c:w val="0.86009424878717178"/>
          <c:h val="0.7197493929245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-4.0000000000000001E-3</c:v>
                </c:pt>
                <c:pt idx="1">
                  <c:v>-8.9999999999999993E-3</c:v>
                </c:pt>
                <c:pt idx="2">
                  <c:v>-1.6E-2</c:v>
                </c:pt>
                <c:pt idx="3">
                  <c:v>-3.7999999999999999E-2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-1.2500000000000001E-2</c:v>
                </c:pt>
                <c:pt idx="2">
                  <c:v>-2.8000000000000001E-2</c:v>
                </c:pt>
                <c:pt idx="3">
                  <c:v>-4.8000000000000001E-2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2940544"/>
        <c:axId val="92958720"/>
      </c:barChart>
      <c:catAx>
        <c:axId val="9294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958720"/>
        <c:crosses val="autoZero"/>
        <c:auto val="1"/>
        <c:lblAlgn val="ctr"/>
        <c:lblOffset val="100"/>
        <c:noMultiLvlLbl val="0"/>
      </c:catAx>
      <c:valAx>
        <c:axId val="9295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940544"/>
        <c:crosses val="autoZero"/>
        <c:crossBetween val="between"/>
        <c:majorUnit val="5.000000000000001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22.06.2015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152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68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69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99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smtClean="0"/>
              <a:t>Chrome Remote 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3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smtClean="0"/>
              <a:t>Web Developer Extension FF/Chrome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3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0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2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4139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1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9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3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90">
        <p:fade/>
      </p:transition>
    </mc:Choice>
    <mc:Fallback xmlns=""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:p14="http://schemas.microsoft.com/office/powerpoint/2010/main" val="11817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41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72">
        <p:fade/>
      </p:transition>
    </mc:Choice>
    <mc:Fallback xmlns=""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42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57">
        <p:fade/>
      </p:transition>
    </mc:Choice>
    <mc:Fallback xmlns=""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14596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36778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1189</Words>
  <Application>Microsoft Office PowerPoint</Application>
  <PresentationFormat>Bildschirmpräsentation (4:3)</PresentationFormat>
  <Paragraphs>390</Paragraphs>
  <Slides>42</Slides>
  <Notes>17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Default Theme</vt:lpstr>
      <vt:lpstr>Performance Hackathon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Performance-Hackathon</vt:lpstr>
      <vt:lpstr>Performance-Hackathon</vt:lpstr>
      <vt:lpstr>Auswirkung einer Performanceoptimierung</vt:lpstr>
      <vt:lpstr>PowerPoint-Präsentation</vt:lpstr>
      <vt:lpstr>Performance Bookmarklet</vt:lpstr>
      <vt:lpstr>Demo: Developer Tools im Chrome</vt:lpstr>
      <vt:lpstr>Demo: Chrome Remote Debugging</vt:lpstr>
      <vt:lpstr>Demo: Web Developer Extension FF/Chrome</vt:lpstr>
      <vt:lpstr>Performance-Hackathon</vt:lpstr>
      <vt:lpstr>Optimierung…</vt:lpstr>
      <vt:lpstr>PowerPoint-Präsentation</vt:lpstr>
      <vt:lpstr>Performance-Hackathon</vt:lpstr>
      <vt:lpstr>Performance-Hackathon</vt:lpstr>
      <vt:lpstr>Demo: OpenSpeedMonitor Messung</vt:lpstr>
      <vt:lpstr>Performance-Hackathon</vt:lpstr>
      <vt:lpstr>PowerPoint-Präsentation</vt:lpstr>
      <vt:lpstr>Optimierung…</vt:lpstr>
      <vt:lpstr>Optimierung…</vt:lpstr>
      <vt:lpstr>Optimierung …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106</cp:revision>
  <dcterms:created xsi:type="dcterms:W3CDTF">2015-03-16T14:56:35Z</dcterms:created>
  <dcterms:modified xsi:type="dcterms:W3CDTF">2015-06-22T11:38:13Z</dcterms:modified>
</cp:coreProperties>
</file>